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5C791D-B920-4810-A929-C39A394C8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9D3F68D-EA47-4E33-85DF-9AA5A03F8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7A16F2-8C11-4477-8091-D18EC21A8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722B6-D7DB-4A4A-9B43-1F88AA99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221DB7-45CB-4CDC-9E98-A09EB833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88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46ADF8-48E3-4DFC-B5A6-441333DE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E8657FA-40FC-4E43-AE42-A70B0AD09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152C81-1C4C-4C05-AC6E-5E5FC3872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81355-3B99-416D-9640-94338E8F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BAAACB-F3C3-4E89-B409-5A2DC39B7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097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4329A02-5090-4BC6-BD38-20EDD0395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914288-B58A-40DB-8EFB-8E0A40CA8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A0D370-C9ED-4B49-97D6-948BFCBE8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FF3406-B9CD-4861-BB42-68A663A0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0C1346-629D-424D-8212-209699DB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18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93232-70BA-4D68-9345-AAB9EB45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A8DB41-0EC5-4BD8-873B-AEDEF01C4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9FF77F-ACEF-46FB-B358-D6ABE976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C34E65-5BF3-4FA5-A408-C08143BD1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849979-FFD0-47AD-9E58-840256D96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405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A19F11-DD08-44A2-B8B9-2F0DF33A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63FACED-A944-44F7-A45A-1FFB3692C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12776D-3DCC-43C6-9B00-93D501651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67D446-A25A-4C32-A161-54037D192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3F86D8-DBCC-4B9B-8A10-BF3798017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57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EFA117-4ECB-4907-A883-1F9865D35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04BC03-3830-4AB7-BFDB-407A8EA16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A486B8-68DB-4BCB-B5BA-A85B18D50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86625B1-41F1-4C37-8CFE-B4394CF2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8A8254-B27C-45E9-86AD-B9885F3D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1451730-11DA-48A7-9198-BCE472E0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85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A5D8A7-17A5-46BD-93B2-FC722158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18B431B-F10D-4EAC-B5C9-9777401EB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EB2A81F-146D-4BCC-9944-D3DC61967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EB5F7D1-A136-4A9D-A1AC-7F31D4C3E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2A38918-D870-47B8-AF90-190139954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C54DE73-E56D-4B5D-A78A-5B45E6E6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92E9CEB-FC29-4493-9874-B9B00E0C5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3C33D32-B35C-4A83-B70A-01CAA772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52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D875D1-6F4E-450C-8BB6-49578D361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426050D-8F27-4C2B-A313-BDDA0FDF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DA82E18-9A22-478D-B448-9D2E5569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688F513-5E40-4B0F-926E-513331ED0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99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9188133-45C7-4D57-85BB-D342FAB6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4F9F1C1-AD1C-42DF-8744-F02412102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A5145DA-06E6-4DDC-93F2-17C8FC9D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54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419DE-1FDB-41DD-A2B4-B0E07C47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2E873A-315C-44EB-A70B-388F63FAB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A586CFD-5629-46AD-A31D-93F02342B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AA94705-9BAD-4AC2-96FD-5B567A14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CF1FF9B-1400-4B60-93F7-66496A17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611A2C-520C-45DC-896D-698D8234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29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1A86FA-A228-4E2A-AA3E-21D9A191D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E43A52A-785A-439C-B5BD-E010F3466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CB5701-2A67-4881-826A-51CA5612F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E1D3C9-7347-4388-9D89-FED928841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6E4DC3F-54BF-46D7-ABE3-61CDDA46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64AAC81-3AF7-4B31-AAFB-EE5A2C8B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867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BF370A5-4D7D-4779-8176-B38A4268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5E3CDC-172D-4798-AA59-6221C3F8E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C87BDC-87CF-496C-B953-DB0ADD2E2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1568C-14FA-4DED-B287-910864505E3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E81840-B4EF-4807-AF09-98C66293F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2308C3-AD59-4E03-8ED4-7B9D508BD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395B-E15A-46C1-AEBF-6F2DABEF5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97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98840E-7D5C-4CC3-91E1-F067A0684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25" y="102380"/>
            <a:ext cx="11563350" cy="603475"/>
          </a:xfrm>
        </p:spPr>
        <p:txBody>
          <a:bodyPr>
            <a:noAutofit/>
          </a:bodyPr>
          <a:lstStyle/>
          <a:p>
            <a:r>
              <a:rPr lang="pl-PL" sz="4000" b="1" cap="small" dirty="0"/>
              <a:t>II Ogólnopolski Konkurs Robotyki Przemysłowej</a:t>
            </a:r>
            <a:endParaRPr lang="pl-PL" sz="40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31BA07F-0A2D-4548-8660-86A40AC30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89063"/>
            <a:ext cx="9144000" cy="1742165"/>
          </a:xfrm>
        </p:spPr>
        <p:txBody>
          <a:bodyPr>
            <a:noAutofit/>
          </a:bodyPr>
          <a:lstStyle/>
          <a:p>
            <a:r>
              <a:rPr lang="pl-PL" sz="1800" b="1" dirty="0"/>
              <a:t>Nazwa zespołu</a:t>
            </a:r>
          </a:p>
          <a:p>
            <a:r>
              <a:rPr lang="pl-PL" sz="1600" dirty="0"/>
              <a:t>Imię i nazwisko</a:t>
            </a:r>
          </a:p>
          <a:p>
            <a:r>
              <a:rPr lang="pl-PL" sz="1600" dirty="0"/>
              <a:t>Imię i nazwisko</a:t>
            </a:r>
          </a:p>
          <a:p>
            <a:r>
              <a:rPr lang="pl-PL" sz="1600" dirty="0"/>
              <a:t>Nazwa szkoły</a:t>
            </a:r>
          </a:p>
          <a:p>
            <a:r>
              <a:rPr lang="pl-PL" sz="1600" dirty="0"/>
              <a:t>Imię i nazwisko opiekuna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633A561-E958-41BE-8F56-7776F3B9B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982" y="701417"/>
            <a:ext cx="1327859" cy="1260000"/>
          </a:xfrm>
          <a:prstGeom prst="rect">
            <a:avLst/>
          </a:prstGeom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51710720-0FF4-48E9-8C15-DDFE3AD2756A}"/>
              </a:ext>
            </a:extLst>
          </p:cNvPr>
          <p:cNvSpPr txBox="1">
            <a:spLocks/>
          </p:cNvSpPr>
          <p:nvPr/>
        </p:nvSpPr>
        <p:spPr>
          <a:xfrm>
            <a:off x="3856795" y="2083877"/>
            <a:ext cx="4252232" cy="9436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cap="small" dirty="0"/>
              <a:t>ETAP III</a:t>
            </a:r>
          </a:p>
          <a:p>
            <a:r>
              <a:rPr lang="pl-PL" sz="3200" b="1" i="1" dirty="0"/>
              <a:t>ZADANIE PROBLEMOWE</a:t>
            </a:r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C1521170-916F-45AD-B8D5-376486B325C0}"/>
              </a:ext>
            </a:extLst>
          </p:cNvPr>
          <p:cNvGrpSpPr/>
          <p:nvPr/>
        </p:nvGrpSpPr>
        <p:grpSpPr>
          <a:xfrm>
            <a:off x="158781" y="6031673"/>
            <a:ext cx="11914706" cy="540000"/>
            <a:chOff x="158781" y="6031673"/>
            <a:chExt cx="11914706" cy="540000"/>
          </a:xfrm>
        </p:grpSpPr>
        <p:pic>
          <p:nvPicPr>
            <p:cNvPr id="8" name="Obraz 7" descr="Zrzut ekranu 2024 11 18 135500">
              <a:extLst>
                <a:ext uri="{FF2B5EF4-FFF2-40B4-BE49-F238E27FC236}">
                  <a16:creationId xmlns:a16="http://schemas.microsoft.com/office/drawing/2014/main" id="{CDE1C83D-8CDB-4060-BC2C-EF0A723BEDFD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71" t="30133" r="12434" b="50757"/>
            <a:stretch/>
          </p:blipFill>
          <p:spPr bwMode="auto">
            <a:xfrm>
              <a:off x="6344613" y="6031673"/>
              <a:ext cx="5728874" cy="5242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Obraz 8" descr="Zrzut ekranu 2024 11 18 135500">
              <a:extLst>
                <a:ext uri="{FF2B5EF4-FFF2-40B4-BE49-F238E27FC236}">
                  <a16:creationId xmlns:a16="http://schemas.microsoft.com/office/drawing/2014/main" id="{8D978010-433E-433D-9DF4-01AD5CBADA10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929" r="11168" b="30386"/>
            <a:stretch/>
          </p:blipFill>
          <p:spPr bwMode="auto">
            <a:xfrm>
              <a:off x="158781" y="6031673"/>
              <a:ext cx="6102356" cy="540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Obraz 9" descr="Zrzut ekranu 2024 11 18 135500">
            <a:extLst>
              <a:ext uri="{FF2B5EF4-FFF2-40B4-BE49-F238E27FC236}">
                <a16:creationId xmlns:a16="http://schemas.microsoft.com/office/drawing/2014/main" id="{F37A157F-165D-4F80-8602-1EDA222FCF9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5" t="74416" r="5831"/>
          <a:stretch/>
        </p:blipFill>
        <p:spPr bwMode="auto">
          <a:xfrm>
            <a:off x="7044471" y="5279727"/>
            <a:ext cx="5082746" cy="60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az 11" descr="Zrzut ekranu 2024 11 18 135500">
            <a:extLst>
              <a:ext uri="{FF2B5EF4-FFF2-40B4-BE49-F238E27FC236}">
                <a16:creationId xmlns:a16="http://schemas.microsoft.com/office/drawing/2014/main" id="{B68EF47E-0709-45B2-A021-8B5DA01D064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7" r="13503" b="74416"/>
          <a:stretch/>
        </p:blipFill>
        <p:spPr bwMode="auto">
          <a:xfrm>
            <a:off x="97530" y="5279727"/>
            <a:ext cx="4827373" cy="60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558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>
            <a:extLst>
              <a:ext uri="{FF2B5EF4-FFF2-40B4-BE49-F238E27FC236}">
                <a16:creationId xmlns:a16="http://schemas.microsoft.com/office/drawing/2014/main" id="{7D5483F2-E1B1-400E-A239-FB5371071492}"/>
              </a:ext>
            </a:extLst>
          </p:cNvPr>
          <p:cNvSpPr txBox="1">
            <a:spLocks/>
          </p:cNvSpPr>
          <p:nvPr/>
        </p:nvSpPr>
        <p:spPr>
          <a:xfrm>
            <a:off x="304801" y="2217513"/>
            <a:ext cx="11887199" cy="17421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b="1" dirty="0"/>
              <a:t>Oświadczenie: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2400" dirty="0"/>
              <a:t>Uczestnicy II Ogólnopolskiego Konkursu Robotyki Przemysłowej wymienieni na pierwszym slajdzie są autorami projektu i prezentacji.</a:t>
            </a:r>
          </a:p>
        </p:txBody>
      </p:sp>
    </p:spTree>
    <p:extLst>
      <p:ext uri="{BB962C8B-B14F-4D97-AF65-F5344CB8AC3E}">
        <p14:creationId xmlns:p14="http://schemas.microsoft.com/office/powerpoint/2010/main" val="1294546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</Words>
  <Application>Microsoft Office PowerPoint</Application>
  <PresentationFormat>Panoramiczny</PresentationFormat>
  <Paragraphs>11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II Ogólnopolski Konkurs Robotyki Przemysłowej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OGÓLNOPOLSKI KONKURS ROBOTYKI PRZEMYSŁOWEJ</dc:title>
  <dc:creator>Barbara Wojciechowska</dc:creator>
  <cp:lastModifiedBy>Barbara Wojciechowska</cp:lastModifiedBy>
  <cp:revision>4</cp:revision>
  <dcterms:created xsi:type="dcterms:W3CDTF">2025-02-28T07:31:58Z</dcterms:created>
  <dcterms:modified xsi:type="dcterms:W3CDTF">2025-02-28T11:23:44Z</dcterms:modified>
</cp:coreProperties>
</file>